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62" r:id="rId6"/>
    <p:sldId id="263" r:id="rId7"/>
    <p:sldId id="265" r:id="rId8"/>
    <p:sldId id="266" r:id="rId9"/>
  </p:sldIdLst>
  <p:sldSz cx="18288000" cy="10287000"/>
  <p:notesSz cx="6858000" cy="9144000"/>
  <p:embeddedFontLst>
    <p:embeddedFont>
      <p:font typeface="Arimo Bold" panose="020B0604020202020204" charset="0"/>
      <p:regular r:id="rId11"/>
    </p:embeddedFont>
    <p:embeddedFont>
      <p:font typeface="Sniglet" panose="020B0604020202020204" charset="0"/>
      <p:regular r:id="rId12"/>
    </p:embeddedFont>
    <p:embeddedFont>
      <p:font typeface="Clear Sans Bold" panose="020B0604020202020204" charset="0"/>
      <p:regular r:id="rId13"/>
    </p:embeddedFont>
    <p:embeddedFont>
      <p:font typeface="Arimo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EA"/>
    <a:srgbClr val="D4D2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4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F1C5E-3437-4DDB-B296-F962B2C56465}" type="datetimeFigureOut">
              <a:rPr lang="en-US" smtClean="0"/>
              <a:t>26/6/2022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C43A3-48DD-4E85-9D3D-2A5F1F56F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08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1432890">
            <a:off x="16103087" y="3321483"/>
            <a:ext cx="1525575" cy="13328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731169" y="1632909"/>
            <a:ext cx="1101991" cy="104587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667000" y="2868665"/>
            <a:ext cx="13870403" cy="2488116"/>
            <a:chOff x="1089596" y="-294132"/>
            <a:chExt cx="18493871" cy="3317487"/>
          </a:xfrm>
        </p:grpSpPr>
        <p:sp>
          <p:nvSpPr>
            <p:cNvPr id="6" name="TextBox 6"/>
            <p:cNvSpPr txBox="1"/>
            <p:nvPr/>
          </p:nvSpPr>
          <p:spPr>
            <a:xfrm>
              <a:off x="1089596" y="-294132"/>
              <a:ext cx="18493871" cy="22570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3200"/>
                </a:lnSpc>
              </a:pPr>
              <a:r>
                <a:rPr lang="en-US" sz="8000" err="1" smtClean="0">
                  <a:solidFill>
                    <a:srgbClr val="000000"/>
                  </a:solidFill>
                  <a:latin typeface="Clear Sans Bold"/>
                </a:rPr>
                <a:t>Đội</a:t>
              </a:r>
              <a:r>
                <a:rPr lang="en-US" sz="8000" smtClean="0">
                  <a:solidFill>
                    <a:srgbClr val="000000"/>
                  </a:solidFill>
                  <a:latin typeface="Clear Sans Bold"/>
                </a:rPr>
                <a:t> Olympic Tin </a:t>
              </a:r>
              <a:r>
                <a:rPr lang="en-US" sz="8000" err="1" smtClean="0">
                  <a:solidFill>
                    <a:srgbClr val="000000"/>
                  </a:solidFill>
                  <a:latin typeface="Clear Sans Bold"/>
                </a:rPr>
                <a:t>học</a:t>
              </a:r>
              <a:endParaRPr lang="en-US" sz="8000">
                <a:solidFill>
                  <a:srgbClr val="000000"/>
                </a:solidFill>
                <a:latin typeface="Clear Sans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564625" y="2242030"/>
              <a:ext cx="14576394" cy="781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mtClean="0">
                  <a:solidFill>
                    <a:srgbClr val="000000"/>
                  </a:solidFill>
                  <a:latin typeface="Arimo"/>
                </a:rPr>
                <a:t>Đại học công nghiệp hà nội</a:t>
              </a:r>
              <a:endParaRPr lang="en-US" sz="3600">
                <a:solidFill>
                  <a:srgbClr val="000000"/>
                </a:solidFill>
                <a:latin typeface="Arimo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705567" y="8422438"/>
            <a:ext cx="2502028" cy="133952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429000" y="7792479"/>
            <a:ext cx="1600200" cy="175945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6250766" y="8672206"/>
            <a:ext cx="2037234" cy="146814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7925507">
            <a:off x="1271284" y="8309233"/>
            <a:ext cx="1525575" cy="133287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2846079">
            <a:off x="16265994" y="623090"/>
            <a:ext cx="930350" cy="882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97" y="27024"/>
            <a:ext cx="3744876" cy="37448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258800" y="5761218"/>
            <a:ext cx="4628033" cy="393306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16511885" y="4534075"/>
            <a:ext cx="1181415" cy="103218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240183" y="8068881"/>
            <a:ext cx="2037234" cy="1468147"/>
          </a:xfrm>
          <a:prstGeom prst="rect">
            <a:avLst/>
          </a:prstGeom>
        </p:spPr>
      </p:pic>
      <p:sp>
        <p:nvSpPr>
          <p:cNvPr id="15" name="TextBox 9"/>
          <p:cNvSpPr txBox="1"/>
          <p:nvPr/>
        </p:nvSpPr>
        <p:spPr>
          <a:xfrm>
            <a:off x="3124200" y="3125902"/>
            <a:ext cx="10515599" cy="2821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000"/>
              </a:lnSpc>
              <a:spcBef>
                <a:spcPct val="0"/>
              </a:spcBef>
            </a:pPr>
            <a:r>
              <a:rPr lang="en-US" sz="10000" smtClean="0">
                <a:solidFill>
                  <a:srgbClr val="F3F3F3"/>
                </a:solidFill>
                <a:latin typeface="Clear Sans Bold"/>
              </a:rPr>
              <a:t>Độ phức tạp thuật toán</a:t>
            </a:r>
            <a:endParaRPr lang="en-US" sz="10000" u="none">
              <a:solidFill>
                <a:srgbClr val="F3F3F3"/>
              </a:solidFill>
              <a:latin typeface="Clear Sans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73200" y="5995362"/>
            <a:ext cx="4114800" cy="415325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55833" y="7721260"/>
            <a:ext cx="1770771" cy="168059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33400" y="526473"/>
            <a:ext cx="6658415" cy="8878310"/>
          </a:xfrm>
          <a:prstGeom prst="roundRect">
            <a:avLst/>
          </a:prstGeom>
          <a:solidFill>
            <a:srgbClr val="EDEF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992478" y="2197416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latin typeface="Arial" panose="020B0604020202020204" pitchFamily="34" charset="0"/>
                <a:cs typeface="Arial" panose="020B0604020202020204" pitchFamily="34" charset="0"/>
              </a:rPr>
              <a:t>Mục Lục</a:t>
            </a:r>
            <a:endParaRPr lang="en-US" sz="6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66800" y="7429500"/>
            <a:ext cx="1770771" cy="1680592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15009" y="6099608"/>
            <a:ext cx="2402463" cy="2627083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02180" y="6438654"/>
            <a:ext cx="2402463" cy="2627083"/>
          </a:xfrm>
          <a:prstGeom prst="rect">
            <a:avLst/>
          </a:prstGeom>
        </p:spPr>
      </p:pic>
      <p:sp>
        <p:nvSpPr>
          <p:cNvPr id="12" name="TextBox 10"/>
          <p:cNvSpPr txBox="1"/>
          <p:nvPr/>
        </p:nvSpPr>
        <p:spPr>
          <a:xfrm>
            <a:off x="8340024" y="1409700"/>
            <a:ext cx="9567752" cy="536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2950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599" smtClean="0">
                <a:latin typeface="Arimo Bold"/>
              </a:rPr>
              <a:t>Thời gian thực hiện của chương trình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599" smtClean="0">
                <a:latin typeface="Arimo Bold"/>
              </a:rPr>
              <a:t>Độ phức tạp của giải thuật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599" smtClean="0">
                <a:latin typeface="Arimo Bold"/>
              </a:rPr>
              <a:t>Cách tính độ phức tạp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599" smtClean="0">
                <a:latin typeface="Arimo Bold"/>
              </a:rPr>
              <a:t>Chọn giải thuật phù hợp</a:t>
            </a:r>
          </a:p>
          <a:p>
            <a:pPr marL="742950" indent="-74295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599" smtClean="0">
                <a:latin typeface="Arimo Bold"/>
              </a:rPr>
              <a:t>Ví dụ và bài toán điển hình</a:t>
            </a:r>
            <a:endParaRPr lang="en-US" sz="3599">
              <a:latin typeface="Arim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758707" y="187455"/>
            <a:ext cx="2402463" cy="262708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1432890">
            <a:off x="7976899" y="453360"/>
            <a:ext cx="1525575" cy="13328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571589" y="3162300"/>
            <a:ext cx="2304999" cy="123404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019800" y="642833"/>
            <a:ext cx="2037234" cy="14681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7925507">
            <a:off x="916327" y="989166"/>
            <a:ext cx="1525575" cy="133287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846079">
            <a:off x="10690240" y="935420"/>
            <a:ext cx="930350" cy="88297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3000" y="3390900"/>
            <a:ext cx="2402463" cy="2627083"/>
          </a:xfrm>
          <a:prstGeom prst="rect">
            <a:avLst/>
          </a:prstGeom>
        </p:spPr>
      </p:pic>
      <p:pic>
        <p:nvPicPr>
          <p:cNvPr id="13" name="Picture 4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220200" y="4229100"/>
            <a:ext cx="8765490" cy="5065179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645831" y="5372100"/>
            <a:ext cx="4628213" cy="4519739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-5258646">
            <a:off x="7375325" y="2703574"/>
            <a:ext cx="1464004" cy="152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90600" y="1835766"/>
            <a:ext cx="4395225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359"/>
              </a:lnSpc>
            </a:pPr>
            <a:r>
              <a:rPr lang="en-US" sz="2400" u="none" spc="31" smtClean="0">
                <a:solidFill>
                  <a:srgbClr val="000000"/>
                </a:solidFill>
                <a:latin typeface="Arimo"/>
              </a:rPr>
              <a:t>Chữ nhỏ thì dùng Arimo</a:t>
            </a:r>
          </a:p>
          <a:p>
            <a:pPr marL="0" lvl="0" indent="0">
              <a:lnSpc>
                <a:spcPts val="3359"/>
              </a:lnSpc>
            </a:pPr>
            <a:endParaRPr lang="en-US" sz="2400" u="none" spc="31">
              <a:solidFill>
                <a:srgbClr val="000000"/>
              </a:solidFill>
              <a:latin typeface="Arimo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571341" y="540437"/>
            <a:ext cx="5687959" cy="4603063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52400" y="5107577"/>
            <a:ext cx="5774821" cy="4621426"/>
          </a:xfrm>
          <a:prstGeom prst="rect">
            <a:avLst/>
          </a:prstGeom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107628" y="5905500"/>
            <a:ext cx="5164735" cy="4156645"/>
          </a:xfrm>
          <a:prstGeom prst="rect">
            <a:avLst/>
          </a:prstGeom>
        </p:spPr>
      </p:pic>
      <p:pic>
        <p:nvPicPr>
          <p:cNvPr id="10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00800" y="5143500"/>
            <a:ext cx="4840762" cy="4831992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181600" y="419100"/>
            <a:ext cx="5282924" cy="4131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63200" y="3848100"/>
            <a:ext cx="7748130" cy="60600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33400" y="1028700"/>
            <a:ext cx="2037234" cy="1468147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258646">
            <a:off x="2041431" y="1333452"/>
            <a:ext cx="1464004" cy="1525575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752600" y="4248309"/>
            <a:ext cx="4538775" cy="5259639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122722">
            <a:off x="5061404" y="5638706"/>
            <a:ext cx="3487135" cy="18669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" y="587922"/>
            <a:ext cx="3223648" cy="37356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Google Shape;175;p23"/>
          <p:cNvGraphicFramePr/>
          <p:nvPr>
            <p:extLst>
              <p:ext uri="{D42A27DB-BD31-4B8C-83A1-F6EECF244321}">
                <p14:modId xmlns:p14="http://schemas.microsoft.com/office/powerpoint/2010/main" val="35527679"/>
              </p:ext>
            </p:extLst>
          </p:nvPr>
        </p:nvGraphicFramePr>
        <p:xfrm>
          <a:off x="1295400" y="6286500"/>
          <a:ext cx="6987300" cy="30021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  <a:endParaRPr sz="180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Google Shape;183;p24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115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627;p46"/>
          <p:cNvGrpSpPr/>
          <p:nvPr/>
        </p:nvGrpSpPr>
        <p:grpSpPr>
          <a:xfrm>
            <a:off x="9583724" y="3942149"/>
            <a:ext cx="2818834" cy="420033"/>
            <a:chOff x="242825" y="1204225"/>
            <a:chExt cx="2136775" cy="318400"/>
          </a:xfrm>
        </p:grpSpPr>
        <p:sp>
          <p:nvSpPr>
            <p:cNvPr id="34" name="Google Shape;628;p46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29;p46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630;p46"/>
          <p:cNvGrpSpPr/>
          <p:nvPr/>
        </p:nvGrpSpPr>
        <p:grpSpPr>
          <a:xfrm>
            <a:off x="10118374" y="4813109"/>
            <a:ext cx="1375200" cy="871200"/>
            <a:chOff x="238125" y="1918825"/>
            <a:chExt cx="1042450" cy="660400"/>
          </a:xfrm>
        </p:grpSpPr>
        <p:sp>
          <p:nvSpPr>
            <p:cNvPr id="37" name="Google Shape;631;p46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32;p46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633;p46"/>
          <p:cNvGrpSpPr/>
          <p:nvPr/>
        </p:nvGrpSpPr>
        <p:grpSpPr>
          <a:xfrm rot="2090725">
            <a:off x="10263168" y="5938883"/>
            <a:ext cx="1057805" cy="936479"/>
            <a:chOff x="1113100" y="2199475"/>
            <a:chExt cx="801900" cy="709925"/>
          </a:xfrm>
        </p:grpSpPr>
        <p:sp>
          <p:nvSpPr>
            <p:cNvPr id="40" name="Google Shape;634;p46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35;p46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636;p46"/>
          <p:cNvGrpSpPr/>
          <p:nvPr/>
        </p:nvGrpSpPr>
        <p:grpSpPr>
          <a:xfrm>
            <a:off x="10487538" y="3398074"/>
            <a:ext cx="1011200" cy="292500"/>
            <a:chOff x="271125" y="812725"/>
            <a:chExt cx="766525" cy="221725"/>
          </a:xfrm>
        </p:grpSpPr>
        <p:sp>
          <p:nvSpPr>
            <p:cNvPr id="43" name="Google Shape;637;p46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8;p46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639;p46"/>
          <p:cNvSpPr/>
          <p:nvPr/>
        </p:nvSpPr>
        <p:spPr>
          <a:xfrm>
            <a:off x="12976372" y="3213501"/>
            <a:ext cx="1533252" cy="156532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640;p46"/>
          <p:cNvSpPr/>
          <p:nvPr/>
        </p:nvSpPr>
        <p:spPr>
          <a:xfrm>
            <a:off x="14991625" y="3223123"/>
            <a:ext cx="1657266" cy="154608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641;p46"/>
          <p:cNvSpPr/>
          <p:nvPr/>
        </p:nvSpPr>
        <p:spPr>
          <a:xfrm>
            <a:off x="13004161" y="5456751"/>
            <a:ext cx="1477672" cy="141350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642;p46"/>
          <p:cNvSpPr/>
          <p:nvPr/>
        </p:nvSpPr>
        <p:spPr>
          <a:xfrm>
            <a:off x="15083380" y="5315628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643;p46"/>
          <p:cNvSpPr txBox="1">
            <a:spLocks/>
          </p:cNvSpPr>
          <p:nvPr/>
        </p:nvSpPr>
        <p:spPr>
          <a:xfrm>
            <a:off x="8763000" y="24003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mtClean="0"/>
              <a:t>Extra graphics</a:t>
            </a:r>
            <a:endParaRPr lang="en-US"/>
          </a:p>
        </p:txBody>
      </p:sp>
      <p:sp>
        <p:nvSpPr>
          <p:cNvPr id="50" name="Google Shape;644;p46"/>
          <p:cNvSpPr txBox="1">
            <a:spLocks noGrp="1"/>
          </p:cNvSpPr>
          <p:nvPr>
            <p:ph type="sldNum" idx="12"/>
          </p:nvPr>
        </p:nvSpPr>
        <p:spPr>
          <a:xfrm>
            <a:off x="13066675" y="7027300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70</Words>
  <Application>Microsoft Office PowerPoint</Application>
  <PresentationFormat>Custom</PresentationFormat>
  <Paragraphs>27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Arimo Bold</vt:lpstr>
      <vt:lpstr>Arial</vt:lpstr>
      <vt:lpstr>Sniglet</vt:lpstr>
      <vt:lpstr>Clear Sans Bold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Đen Hiện đại Công nghệ Bản thuyết trình Phát biểu</dc:title>
  <dc:creator>Son</dc:creator>
  <cp:lastModifiedBy>Son</cp:lastModifiedBy>
  <cp:revision>17</cp:revision>
  <dcterms:created xsi:type="dcterms:W3CDTF">2006-08-16T00:00:00Z</dcterms:created>
  <dcterms:modified xsi:type="dcterms:W3CDTF">2022-06-26T09:12:54Z</dcterms:modified>
  <dc:identifier>DAFEiO2ta4c</dc:identifier>
</cp:coreProperties>
</file>